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7B45C-75AB-4452-99D3-577AC235BEEB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6C250-1E32-4FEB-817A-FE81669715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C250-1E32-4FEB-817A-FE81669715F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F40526-F27C-4DF2-908E-2EFF42F2E470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63B90D-1557-489E-83B9-9A5DD6D91FE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ndymills.photoshelter.com/gallery/Manasquan-Inlet-Hurricane-Igor-surf/G0000FxN6h1l3wsc" TargetMode="External"/><Relationship Id="rId3" Type="http://schemas.openxmlformats.org/officeDocument/2006/relationships/hyperlink" Target="http://www.surfline.com/surf-report/manasquan-northeast_4278/travel/" TargetMode="External"/><Relationship Id="rId7" Type="http://schemas.openxmlformats.org/officeDocument/2006/relationships/hyperlink" Target="http://horribleworld.tumblr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urfysurfy.net/2010/06/super-surfy-surfboard-saturday-june-26.html" TargetMode="External"/><Relationship Id="rId5" Type="http://schemas.openxmlformats.org/officeDocument/2006/relationships/hyperlink" Target="http://marinas.com/view/inlet/734_Manasquan_River_Inlet_NJ" TargetMode="External"/><Relationship Id="rId4" Type="http://schemas.openxmlformats.org/officeDocument/2006/relationships/hyperlink" Target="http://www.surfline.com/surf-news/behind-the-scenes-at-new-jerseys-most-dependable-wave-spot-check-manasquan-inlet_13442/photos/" TargetMode="External"/><Relationship Id="rId9" Type="http://schemas.openxmlformats.org/officeDocument/2006/relationships/hyperlink" Target="http://www.silive.com/news/index.ssf/2011/03/am_news_links_garden_state_par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vimeo.com/3025082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Impact" pitchFamily="34" charset="0"/>
              </a:rPr>
              <a:t>Manasquan Inlet, NJ 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nletint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286000"/>
            <a:ext cx="6477000" cy="370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r>
              <a:rPr lang="en-US" dirty="0" smtClean="0"/>
              <a:t>Travel costs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464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Usually just gas, parkway tolls and a beach badge</a:t>
            </a:r>
          </a:p>
          <a:p>
            <a:pPr>
              <a:buFontTx/>
              <a:buChar char="-"/>
            </a:pPr>
            <a:r>
              <a:rPr lang="en-US" dirty="0" smtClean="0"/>
              <a:t>Not really a spot worth taking a long trip to</a:t>
            </a:r>
          </a:p>
          <a:p>
            <a:r>
              <a:rPr lang="en-US" dirty="0"/>
              <a:t>	</a:t>
            </a:r>
            <a:r>
              <a:rPr lang="en-US" dirty="0" smtClean="0"/>
              <a:t>-Consistency is the main problem</a:t>
            </a:r>
          </a:p>
          <a:p>
            <a:r>
              <a:rPr lang="en-US" dirty="0" smtClean="0"/>
              <a:t>- Can fly into Atlantic City, Philadelphia, Newark, JFK </a:t>
            </a:r>
            <a:endParaRPr lang="en-US" dirty="0"/>
          </a:p>
        </p:txBody>
      </p:sp>
      <p:pic>
        <p:nvPicPr>
          <p:cNvPr id="4" name="Picture 3" descr="tollboo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066800"/>
            <a:ext cx="4000500" cy="27199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8100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tx2"/>
                </a:solidFill>
                <a:latin typeface="+mj-lt"/>
              </a:rPr>
              <a:t>Boards To Ride</a:t>
            </a:r>
            <a:endParaRPr lang="en-US" sz="4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4958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Literally anything you can think of, the wave is easy to surf</a:t>
            </a:r>
          </a:p>
          <a:p>
            <a:pPr>
              <a:buFontTx/>
              <a:buChar char="-"/>
            </a:pPr>
            <a:r>
              <a:rPr lang="en-US" dirty="0" smtClean="0"/>
              <a:t>Expect to see </a:t>
            </a:r>
            <a:r>
              <a:rPr lang="en-US" dirty="0" err="1" smtClean="0"/>
              <a:t>longboards</a:t>
            </a:r>
            <a:r>
              <a:rPr lang="en-US" dirty="0" smtClean="0"/>
              <a:t>, </a:t>
            </a:r>
            <a:r>
              <a:rPr lang="en-US" dirty="0" err="1" smtClean="0"/>
              <a:t>funshapes</a:t>
            </a:r>
            <a:r>
              <a:rPr lang="en-US" dirty="0" smtClean="0"/>
              <a:t>, fishes, high performance </a:t>
            </a:r>
            <a:r>
              <a:rPr lang="en-US" dirty="0" err="1" smtClean="0"/>
              <a:t>shortboards</a:t>
            </a:r>
            <a:endParaRPr lang="en-US" dirty="0"/>
          </a:p>
        </p:txBody>
      </p:sp>
      <p:pic>
        <p:nvPicPr>
          <p:cNvPr id="7" name="Picture 6" descr="Quiver 2006 013.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4114800"/>
            <a:ext cx="33528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r>
              <a:rPr lang="en-US" dirty="0" smtClean="0"/>
              <a:t>Hazards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764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Locals</a:t>
            </a:r>
          </a:p>
          <a:p>
            <a:pPr>
              <a:buFontTx/>
              <a:buChar char="-"/>
            </a:pPr>
            <a:r>
              <a:rPr lang="en-US" dirty="0" smtClean="0"/>
              <a:t>Beginners on </a:t>
            </a:r>
            <a:r>
              <a:rPr lang="en-US" dirty="0" err="1" smtClean="0"/>
              <a:t>longboards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Fisherman</a:t>
            </a:r>
          </a:p>
          <a:p>
            <a:pPr>
              <a:buFontTx/>
              <a:buChar char="-"/>
            </a:pPr>
            <a:r>
              <a:rPr lang="en-US" dirty="0" smtClean="0"/>
              <a:t>Beach badges</a:t>
            </a:r>
          </a:p>
          <a:p>
            <a:pPr>
              <a:buFontTx/>
              <a:buChar char="-"/>
            </a:pPr>
            <a:r>
              <a:rPr lang="en-US" dirty="0" smtClean="0"/>
              <a:t>Sun burn</a:t>
            </a:r>
          </a:p>
          <a:p>
            <a:pPr>
              <a:buFontTx/>
              <a:buChar char="-"/>
            </a:pPr>
            <a:r>
              <a:rPr lang="en-US" dirty="0" smtClean="0"/>
              <a:t>Parking tickets</a:t>
            </a:r>
            <a:endParaRPr lang="en-US" dirty="0"/>
          </a:p>
        </p:txBody>
      </p:sp>
      <p:pic>
        <p:nvPicPr>
          <p:cNvPr id="4" name="Picture 3" descr="locali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362200"/>
            <a:ext cx="4400550" cy="4124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3"/>
              </a:rPr>
              <a:t>http://www.surfline.com/surf-report/manasquan-northeast_4278/travel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http://www.surfline.com/surf-news/behind-the-scenes-at-new-jerseys-most-dependable-wave-spot-check-manasquan-inlet_13442/photos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marinas.com/view/inlet/734_Manasquan_River_Inlet_NJ</a:t>
            </a:r>
            <a:endParaRPr lang="en-US" sz="2000" dirty="0" smtClean="0"/>
          </a:p>
          <a:p>
            <a:r>
              <a:rPr lang="en-US" sz="2000" dirty="0" smtClean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www.surfysurfy.net/2010/06/super-surfy-surfboard-saturday-june-26.html</a:t>
            </a:r>
            <a:endParaRPr lang="en-US" sz="2000" dirty="0" smtClean="0"/>
          </a:p>
          <a:p>
            <a:r>
              <a:rPr lang="en-US" sz="2000" dirty="0" smtClean="0">
                <a:hlinkClick r:id="rId7"/>
              </a:rPr>
              <a:t>http://horribleworld.tumblr.com</a:t>
            </a:r>
            <a:r>
              <a:rPr lang="en-US" sz="2000" dirty="0" smtClean="0">
                <a:hlinkClick r:id="rId7"/>
              </a:rPr>
              <a:t>/</a:t>
            </a:r>
            <a:endParaRPr lang="en-US" sz="2000" dirty="0" smtClean="0"/>
          </a:p>
          <a:p>
            <a:r>
              <a:rPr lang="en-US" sz="2000" dirty="0" smtClean="0">
                <a:hlinkClick r:id="rId8"/>
              </a:rPr>
              <a:t>http://</a:t>
            </a:r>
            <a:r>
              <a:rPr lang="en-US" sz="2000" dirty="0" smtClean="0">
                <a:hlinkClick r:id="rId8"/>
              </a:rPr>
              <a:t>andymills.photoshelter.com/gallery/Manasquan-Inlet-Hurricane-Igor-surf/G0000FxN6h1l3wsc</a:t>
            </a:r>
            <a:endParaRPr lang="en-US" sz="2000" dirty="0" smtClean="0"/>
          </a:p>
          <a:p>
            <a:r>
              <a:rPr lang="en-US" sz="2000" dirty="0" smtClean="0">
                <a:hlinkClick r:id="rId9"/>
              </a:rPr>
              <a:t>http://www.silive.com/news/index.ssf/2011/03/am_news_links_garden_state_par.html</a:t>
            </a:r>
            <a:endParaRPr lang="en-US" sz="2000" dirty="0" smtClean="0"/>
          </a:p>
          <a:p>
            <a:r>
              <a:rPr lang="en-US" sz="2000" dirty="0" err="1" smtClean="0"/>
              <a:t>Facebook</a:t>
            </a:r>
            <a:r>
              <a:rPr lang="en-US" sz="2000" dirty="0" smtClean="0"/>
              <a:t> pages of a few of the surfers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Geography</a:t>
            </a:r>
            <a:endParaRPr lang="en-US" dirty="0"/>
          </a:p>
        </p:txBody>
      </p:sp>
      <p:pic>
        <p:nvPicPr>
          <p:cNvPr id="4" name="Content Placeholder 3" descr="inletaeri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33600"/>
            <a:ext cx="3924300" cy="2419350"/>
          </a:xfrm>
        </p:spPr>
      </p:pic>
      <p:sp>
        <p:nvSpPr>
          <p:cNvPr id="5" name="TextBox 4"/>
          <p:cNvSpPr txBox="1"/>
          <p:nvPr/>
        </p:nvSpPr>
        <p:spPr>
          <a:xfrm>
            <a:off x="228600" y="2209800"/>
            <a:ext cx="434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-Inlet is where the entire </a:t>
            </a:r>
            <a:r>
              <a:rPr lang="en-US" dirty="0"/>
              <a:t>M</a:t>
            </a:r>
            <a:r>
              <a:rPr lang="en-US" dirty="0" smtClean="0"/>
              <a:t>anasquan watershed drains into the Ocean, and forms the border between Point Pleasant and Manasquan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Jetties were built by the Army Corp of Engineers to prevent erosion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Littoral drift has lead to very different sandbars on the two sides of the inlet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Jenk’s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The Inlet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Jenks vs. Inlet</a:t>
            </a:r>
            <a:endParaRPr lang="en-US" dirty="0"/>
          </a:p>
        </p:txBody>
      </p:sp>
      <p:pic>
        <p:nvPicPr>
          <p:cNvPr id="5" name="Content Placeholder 4" descr="shartjenk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22490" y="2438400"/>
            <a:ext cx="4135185" cy="2985294"/>
          </a:xfrm>
        </p:spPr>
      </p:pic>
      <p:pic>
        <p:nvPicPr>
          <p:cNvPr id="6" name="Content Placeholder 5" descr="typicalinlet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790155"/>
            <a:ext cx="4038600" cy="26953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391400" cy="762000"/>
          </a:xfrm>
        </p:spPr>
        <p:txBody>
          <a:bodyPr/>
          <a:lstStyle/>
          <a:p>
            <a:pPr algn="ctr"/>
            <a:r>
              <a:rPr lang="en-US" sz="4400" dirty="0" smtClean="0"/>
              <a:t>Weather and Wave Climate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-Weather and wave quality is very variable</a:t>
            </a:r>
          </a:p>
          <a:p>
            <a:r>
              <a:rPr lang="en-US" dirty="0" smtClean="0"/>
              <a:t>-</a:t>
            </a:r>
            <a:r>
              <a:rPr lang="en-US" dirty="0" smtClean="0"/>
              <a:t>massive temperature swings (30’s- high 70’s)</a:t>
            </a:r>
          </a:p>
          <a:p>
            <a:r>
              <a:rPr lang="en-US" dirty="0" smtClean="0"/>
              <a:t>-</a:t>
            </a:r>
            <a:r>
              <a:rPr lang="en-US" dirty="0" smtClean="0"/>
              <a:t> Air temps from sub-zero to over  100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boardshorts</a:t>
            </a:r>
            <a:r>
              <a:rPr lang="en-US" dirty="0" smtClean="0"/>
              <a:t> to 5-mils</a:t>
            </a:r>
          </a:p>
          <a:p>
            <a:pPr>
              <a:buFontTx/>
              <a:buChar char="-"/>
            </a:pPr>
            <a:r>
              <a:rPr lang="en-US" dirty="0" smtClean="0"/>
              <a:t>Obviously Most consistent surf comes in the fall and winter</a:t>
            </a:r>
          </a:p>
          <a:p>
            <a:pPr>
              <a:buFontTx/>
              <a:buChar char="-"/>
            </a:pPr>
            <a:r>
              <a:rPr lang="en-US" dirty="0" smtClean="0"/>
              <a:t>-Hurricanes</a:t>
            </a:r>
            <a:r>
              <a:rPr lang="en-US" sz="1600" dirty="0" smtClean="0"/>
              <a:t> </a:t>
            </a:r>
            <a:r>
              <a:rPr lang="en-US" dirty="0" smtClean="0"/>
              <a:t>produce some of the best swells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5" name="Content Placeholder 4" descr="inletsumerwint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4098173"/>
            <a:ext cx="6775622" cy="2759826"/>
          </a:xfrm>
        </p:spPr>
      </p:pic>
      <p:sp>
        <p:nvSpPr>
          <p:cNvPr id="6" name="TextBox 5"/>
          <p:cNvSpPr txBox="1"/>
          <p:nvPr/>
        </p:nvSpPr>
        <p:spPr>
          <a:xfrm>
            <a:off x="3962400" y="16764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sz="1400" dirty="0" smtClean="0"/>
              <a:t>Summers plagued by flat spells and </a:t>
            </a:r>
            <a:r>
              <a:rPr lang="en-US" sz="1400" dirty="0" err="1" smtClean="0"/>
              <a:t>and</a:t>
            </a:r>
            <a:r>
              <a:rPr lang="en-US" sz="1400" dirty="0" smtClean="0"/>
              <a:t> </a:t>
            </a:r>
            <a:r>
              <a:rPr lang="en-US" sz="1400" dirty="0" err="1" smtClean="0"/>
              <a:t>seabreeze</a:t>
            </a:r>
            <a:endParaRPr lang="en-US" sz="1400" dirty="0" smtClean="0"/>
          </a:p>
          <a:p>
            <a:r>
              <a:rPr lang="en-US" sz="1400" dirty="0" smtClean="0"/>
              <a:t>- Winter can have blizzards and </a:t>
            </a:r>
            <a:r>
              <a:rPr lang="en-US" sz="1400" dirty="0" err="1" smtClean="0"/>
              <a:t>Noreasters</a:t>
            </a:r>
            <a:r>
              <a:rPr lang="en-US" sz="1400" dirty="0" smtClean="0"/>
              <a:t>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2286000"/>
            <a:ext cx="4191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sz="1400" dirty="0" smtClean="0"/>
              <a:t>While the best swells come in the fall and winter, spring and summer can still produce fun swells with good weather 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838200"/>
          </a:xfrm>
        </p:spPr>
        <p:txBody>
          <a:bodyPr/>
          <a:lstStyle/>
          <a:p>
            <a:pPr algn="ctr"/>
            <a:r>
              <a:rPr lang="en-US" dirty="0" smtClean="0"/>
              <a:t>Mechanics</a:t>
            </a:r>
            <a:endParaRPr lang="en-US" dirty="0"/>
          </a:p>
        </p:txBody>
      </p:sp>
      <p:pic>
        <p:nvPicPr>
          <p:cNvPr id="3" name="Picture 2" descr="inletmechani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3048000"/>
            <a:ext cx="4710112" cy="3372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" y="1295400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Mostly a south swell spot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South swells dominant during La Nina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Breaks at 1 ft. but can hold waves as big as they can get in the Atlantic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Long jetty is the key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http://vimeo.com/30250827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953000" cy="857248"/>
          </a:xfrm>
        </p:spPr>
        <p:txBody>
          <a:bodyPr/>
          <a:lstStyle/>
          <a:p>
            <a:r>
              <a:rPr lang="en-US" sz="4800" dirty="0" smtClean="0"/>
              <a:t>The Break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3 distinct peaks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First peak: Closest to the jetty, usually biggest and most localized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Second peak: Slightly inside first peak, smaller, mellower crowd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Third peak/ The left: Down the beach near the smaller groin. Can be fun, especially on smaller days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Since the beach replenishment, There can be a legitimate left  off first and second peak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7" name="Content Placeholder 6" descr="tailwhipgif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783966" y="2362201"/>
            <a:ext cx="4337684" cy="2957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inlet is known for being a hotbed of talent and extremely localized</a:t>
            </a:r>
          </a:p>
          <a:p>
            <a:r>
              <a:rPr lang="en-US" dirty="0" smtClean="0"/>
              <a:t>Scott </a:t>
            </a:r>
            <a:r>
              <a:rPr lang="en-US" dirty="0" err="1" smtClean="0"/>
              <a:t>Duerr</a:t>
            </a:r>
            <a:r>
              <a:rPr lang="en-US" dirty="0" smtClean="0"/>
              <a:t>, Adam Holloway, Chris Rooney, Andrew Rooney, Pat Schmidt, Justin Taylor, Sam Hammer, Corey </a:t>
            </a:r>
            <a:r>
              <a:rPr lang="en-US" dirty="0" err="1" smtClean="0"/>
              <a:t>Kiesel</a:t>
            </a:r>
            <a:endParaRPr lang="en-US" dirty="0" smtClean="0"/>
          </a:p>
        </p:txBody>
      </p:sp>
      <p:pic>
        <p:nvPicPr>
          <p:cNvPr id="4" name="Picture 3" descr="adanbarr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3657600"/>
            <a:ext cx="4495800" cy="299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3600" y="632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Adam Holloway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letjustinh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609600"/>
            <a:ext cx="4583044" cy="3048000"/>
          </a:xfrm>
          <a:prstGeom prst="rect">
            <a:avLst/>
          </a:prstGeom>
        </p:spPr>
      </p:pic>
      <p:pic>
        <p:nvPicPr>
          <p:cNvPr id="3" name="Picture 2" descr="inlethamm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3683000"/>
            <a:ext cx="4533900" cy="3022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05400" y="762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Justin Taylor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44958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 Hammer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tinl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"/>
            <a:ext cx="5105400" cy="3403600"/>
          </a:xfrm>
          <a:prstGeom prst="rect">
            <a:avLst/>
          </a:prstGeom>
        </p:spPr>
      </p:pic>
      <p:pic>
        <p:nvPicPr>
          <p:cNvPr id="4" name="Picture 3" descr="rooneyinl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1160" y="3810000"/>
            <a:ext cx="4542266" cy="2733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0200" y="838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 Schmidt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6096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Chris Rooney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7831</TotalTime>
  <Words>418</Words>
  <Application>Microsoft Office PowerPoint</Application>
  <PresentationFormat>On-screen Show (4:3)</PresentationFormat>
  <Paragraphs>80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Manasquan Inlet, NJ </vt:lpstr>
      <vt:lpstr>Geography</vt:lpstr>
      <vt:lpstr>Jenks vs. Inlet</vt:lpstr>
      <vt:lpstr>Weather and Wave Climate</vt:lpstr>
      <vt:lpstr>Mechanics</vt:lpstr>
      <vt:lpstr>The Break</vt:lpstr>
      <vt:lpstr>Locals </vt:lpstr>
      <vt:lpstr>Slide 8</vt:lpstr>
      <vt:lpstr>Slide 9</vt:lpstr>
      <vt:lpstr>Travel costs</vt:lpstr>
      <vt:lpstr>Hazards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Manasquan Inlet, NJ </dc:title>
  <dc:creator>JJ</dc:creator>
  <cp:lastModifiedBy>JJ</cp:lastModifiedBy>
  <cp:revision>11</cp:revision>
  <dcterms:created xsi:type="dcterms:W3CDTF">2011-10-26T16:00:27Z</dcterms:created>
  <dcterms:modified xsi:type="dcterms:W3CDTF">2011-11-01T02:32:00Z</dcterms:modified>
</cp:coreProperties>
</file>